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2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2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75" r:id="rId191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91" Type="http://schemas.openxmlformats.org/officeDocument/2006/relationships/slide" Target="slides/slide120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7" name="Shape 4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8" name="Google Shape;4788;g33c5e4031bd_0_6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9" name="Google Shape;4789;g33c5e4031bd_0_67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2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79.jpg"/></Relationships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0" name="Shape 4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paperclipsetc.com/Assets/Images/Products/400/MMMEARBUD2600_1_1.JPG" id="4791" name="Google Shape;4791;p6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7000" y="914400"/>
            <a:ext cx="2000250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2" name="Google Shape;4792;p688"/>
          <p:cNvSpPr txBox="1"/>
          <p:nvPr>
            <p:ph idx="1" type="body"/>
          </p:nvPr>
        </p:nvSpPr>
        <p:spPr>
          <a:xfrm>
            <a:off x="304800" y="342900"/>
            <a:ext cx="25146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Arial"/>
              <a:buNone/>
            </a:pPr>
            <a:r>
              <a:rPr b="1" i="0" lang="zh-CN" sz="44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PREVENT</a:t>
            </a:r>
            <a:endParaRPr b="1" i="0" sz="4400" u="sng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3" name="Google Shape;4793;p688"/>
          <p:cNvSpPr txBox="1"/>
          <p:nvPr>
            <p:ph idx="2" type="body"/>
          </p:nvPr>
        </p:nvSpPr>
        <p:spPr>
          <a:xfrm>
            <a:off x="457200" y="800100"/>
            <a:ext cx="22860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0" lang="zh-CN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Bradbury</a:t>
            </a:r>
            <a:endParaRPr/>
          </a:p>
          <a:p>
            <a:pPr indent="-342900" lvl="0" marL="342900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0" lang="zh-CN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claimed he</a:t>
            </a:r>
            <a:endParaRPr/>
          </a:p>
          <a:p>
            <a:pPr indent="-342900" lvl="0" marL="342900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0" lang="zh-CN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was trying</a:t>
            </a:r>
            <a:endParaRPr/>
          </a:p>
          <a:p>
            <a:pPr indent="-342900" lvl="0" marL="342900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0" lang="zh-CN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prevent</a:t>
            </a:r>
            <a:endParaRPr/>
          </a:p>
          <a:p>
            <a:pPr indent="-342900" lvl="0" marL="342900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0" lang="zh-CN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future,</a:t>
            </a:r>
            <a:endParaRPr/>
          </a:p>
          <a:p>
            <a:pPr indent="-342900" lvl="0" marL="342900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0" lang="zh-CN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</a:t>
            </a:r>
            <a:endParaRPr b="1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0" lang="zh-CN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 it.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4" name="Google Shape;4794;p688"/>
          <p:cNvSpPr txBox="1"/>
          <p:nvPr>
            <p:ph idx="3" type="body"/>
          </p:nvPr>
        </p:nvSpPr>
        <p:spPr>
          <a:xfrm>
            <a:off x="2971800" y="342900"/>
            <a:ext cx="5642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Arial"/>
              <a:buNone/>
            </a:pPr>
            <a:r>
              <a:rPr b="1" i="0" lang="zh-CN" sz="4400" u="sng" cap="none" strike="noStrik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PREDICT</a:t>
            </a:r>
            <a:endParaRPr b="1" i="0" sz="4400" u="sng" cap="none" strike="noStrike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5" name="Google Shape;4795;p688"/>
          <p:cNvSpPr txBox="1"/>
          <p:nvPr>
            <p:ph idx="4" type="body"/>
          </p:nvPr>
        </p:nvSpPr>
        <p:spPr>
          <a:xfrm>
            <a:off x="2667000" y="800100"/>
            <a:ext cx="61722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rPr b="1" i="0" lang="zh-CN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However, he did anticipate the future: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b="1" i="0" lang="zh-CN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Seashell radios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b="1" i="0" lang="zh-CN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Parlor walls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b="1" i="0" lang="zh-CN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Interactive TV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b="1" i="0" lang="zh-CN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Population explosion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b="1" i="0" lang="zh-CN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Rise in violence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b="1" i="0" lang="zh-CN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Growing illiteracy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b="1" i="0" lang="zh-CN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Condensation of information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b="1" i="0" lang="zh-CN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Dehumanization &amp; impersonalization of life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b="1" i="0" lang="zh-CN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Elimination of books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b="1" i="0" lang="zh-CN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Loss of meaningful interaction with others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b="1" i="0" lang="zh-CN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Surveillance by police and government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b="1" i="0" lang="zh-CN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Reliance on technology to mediate all social experiences</a:t>
            </a:r>
            <a:endParaRPr/>
          </a:p>
          <a:p>
            <a:pPr indent="-201930" lvl="0" marL="34290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t/>
            </a:r>
            <a:endParaRPr b="1" i="0" sz="22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1930" lvl="0" marL="34290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t/>
            </a:r>
            <a:endParaRPr b="1" i="0" sz="22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1930" lvl="0" marL="34290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t/>
            </a:r>
            <a:endParaRPr b="0" i="0" sz="22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